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Pilot study: Detection of bacterial plasmids using NGS </a:t>
            </a:r>
            <a:br>
              <a:rPr lang="en-US" b="1" dirty="0" smtClean="0"/>
            </a:br>
            <a:r>
              <a:rPr lang="en-US" sz="2200" dirty="0" smtClean="0"/>
              <a:t>Bioinformatics analysis by M. </a:t>
            </a:r>
            <a:r>
              <a:rPr lang="en-US" sz="2200" dirty="0" err="1" smtClean="0"/>
              <a:t>Reczko</a:t>
            </a:r>
            <a:r>
              <a:rPr lang="en-US" sz="2200" dirty="0" smtClean="0"/>
              <a:t>, BSRC A. Fleming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92893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800" dirty="0"/>
              <a:t> 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The following samples were sequenced using the Ion Proton: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KLPNC1-ecoli-res (1453369 reads, Mean Read Length: 130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KLPNC2-Trs502    (1091825 reads, Mean Read Length: 131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KLPNC3-Trs8      (1434440 reads, Mean Read Length: 133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All reads were aligned to the provided reference assemblies: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WG5 - the recipient </a:t>
            </a:r>
            <a:r>
              <a:rPr lang="en-US" sz="7200" dirty="0" err="1">
                <a:solidFill>
                  <a:schemeClr val="tx1"/>
                </a:solidFill>
              </a:rPr>
              <a:t>E.coli</a:t>
            </a:r>
            <a:r>
              <a:rPr lang="en-US" sz="7200" dirty="0">
                <a:solidFill>
                  <a:schemeClr val="tx1"/>
                </a:solidFill>
              </a:rPr>
              <a:t> (4522677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Trs502 (100886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Trs8 (93387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using </a:t>
            </a:r>
            <a:r>
              <a:rPr lang="en-US" sz="7200" dirty="0" err="1">
                <a:solidFill>
                  <a:schemeClr val="tx1"/>
                </a:solidFill>
              </a:rPr>
              <a:t>bwa</a:t>
            </a:r>
            <a:r>
              <a:rPr lang="en-US" sz="7200" dirty="0">
                <a:solidFill>
                  <a:schemeClr val="tx1"/>
                </a:solidFill>
              </a:rPr>
              <a:t> (version 0.7.16a) with default parameters.</a:t>
            </a: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875058"/>
            <a:ext cx="8986853" cy="47964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933832"/>
            <a:ext cx="8986853" cy="46788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920927"/>
            <a:ext cx="8986853" cy="47046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935432"/>
            <a:ext cx="8986853" cy="467566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94" y="935432"/>
            <a:ext cx="8856796" cy="467566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KLPNC1-ecoli-res reads assignment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857224" y="1714488"/>
          <a:ext cx="6688592" cy="2963081"/>
        </p:xfrm>
        <a:graphic>
          <a:graphicData uri="http://schemas.openxmlformats.org/presentationml/2006/ole">
            <p:oleObj spid="_x0000_s5122" name="Worksheet" r:id="rId3" imgW="3676694" imgH="162868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429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/>
              <a:t>For the selection of ranges in the plasmid genomes that support unique </a:t>
            </a:r>
            <a:r>
              <a:rPr lang="en-US" sz="1800" dirty="0" smtClean="0"/>
              <a:t>identification, whole </a:t>
            </a:r>
            <a:r>
              <a:rPr lang="en-US" sz="1800" dirty="0"/>
              <a:t>genome alignment was performed using </a:t>
            </a:r>
            <a:r>
              <a:rPr lang="en-US" sz="1800" dirty="0" err="1"/>
              <a:t>MUMer</a:t>
            </a:r>
            <a:r>
              <a:rPr lang="en-US" sz="1800" dirty="0"/>
              <a:t> (version 3.23), leading to the following dot-plot: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700" dirty="0"/>
              <a:t>A high overall homology matching segments in the same orientation (indicated by red dots) as well as a small inversion (indicated by blue dots) is evident. The only larger region without any homology is in the segment  29330-42050 on pTrc502 and 23000-26950 on pTrc8.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214546" y="1428736"/>
            <a:ext cx="619643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Visualizing the NGS reads in these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661035"/>
            <a:ext cx="8229600" cy="1196965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Reads in KLPNC1-ecoli-res (top), KLPNC2-Trs502 (middle) and KLPNC3-Trs8 (bottom) aligned around the segment  29330-42050 of pTrc502: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l-vs-unique5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977"/>
            <a:ext cx="9144000" cy="4030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Visualizing the NGS reads in these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661035"/>
            <a:ext cx="8229600" cy="1196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Reads in KLPNC1-ecoli-res (top), KLPNC2-Trs502 (middle) and KLPNC3-Trs8 (bottom) aligned around the segment 23000-26950 of pTrc8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4" name="Picture 3" descr="all-vs-unique5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" y="1413977"/>
            <a:ext cx="9079454" cy="4030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number of reads aligning in these regions </a:t>
            </a:r>
            <a:r>
              <a:rPr lang="en-US" dirty="0" smtClean="0"/>
              <a:t>are</a:t>
            </a:r>
            <a:r>
              <a:rPr lang="en-US" dirty="0"/>
              <a:t>: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For these 3 samples, a perfect separation (without any false positives or false negatives) of their plasmid content is possible.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1050" y="2212975"/>
          <a:ext cx="7685088" cy="1665288"/>
        </p:xfrm>
        <a:graphic>
          <a:graphicData uri="http://schemas.openxmlformats.org/presentationml/2006/ole">
            <p:oleObj spid="_x0000_s4099" name="Worksheet" r:id="rId3" imgW="5124358" imgH="114310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6" y="857232"/>
            <a:ext cx="9106814" cy="48320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97" y="920927"/>
            <a:ext cx="8805191" cy="4704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62" y="920927"/>
            <a:ext cx="8794260" cy="47046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857232"/>
            <a:ext cx="8986853" cy="48320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163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Office Excel 97-2003 Worksheet</vt:lpstr>
      <vt:lpstr>Pilot study: Detection of bacterial plasmids using NGS  Bioinformatics analysis by M. Reczko, BSRC A. Fleming </vt:lpstr>
      <vt:lpstr>Slide 2</vt:lpstr>
      <vt:lpstr>Visualizing the NGS reads in these segments</vt:lpstr>
      <vt:lpstr>Visualizing the NGS reads in these segments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KLPNC1-ecoli-res reads assignment</vt:lpstr>
    </vt:vector>
  </TitlesOfParts>
  <Company>BSRC-A-Fleming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study: Detection of bacterial plasmids using NGS  Bioinformatics analysis by M. Reczko, BSRC A. Fleming </dc:title>
  <dc:creator>MR</dc:creator>
  <cp:lastModifiedBy>MR</cp:lastModifiedBy>
  <cp:revision>7</cp:revision>
  <dcterms:created xsi:type="dcterms:W3CDTF">2017-09-12T18:11:54Z</dcterms:created>
  <dcterms:modified xsi:type="dcterms:W3CDTF">2017-09-12T18:39:05Z</dcterms:modified>
</cp:coreProperties>
</file>